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0.47619047619047611</c:v>
                </c:pt>
                <c:pt idx="1">
                  <c:v>0.52380952380952384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0</c:v>
                </c:pt>
                <c:pt idx="3">
                  <c:v>0</c:v>
                </c:pt>
                <c:pt idx="4">
                  <c:v>9.433962264150943E-3</c:v>
                </c:pt>
                <c:pt idx="5">
                  <c:v>0.99056603773584906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6.254751302782152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0.61289487764316686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0.57255327811022294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0.15962357322768472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1.6664473702378153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0.15962357322768472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0.43927129578165047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6.254751302782152</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JAMES PAGET UNIVERSITY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Sheet1!$G$2:$G$3</c:f>
              <c:numCache>
                <c:formatCode>0.0;;</c:formatCode>
                <c:ptCount val="2"/>
                <c:pt idx="0">
                  <c:v>8.8132117991083234</c:v>
                </c:pt>
                <c:pt idx="1">
                  <c:v>8.8119470269957656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JAMES PAGET UNIVERSITY HOSPITAL (57)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1.1867882008916766</c:v>
                </c:pt>
                <c:pt idx="1">
                  <c:v>1.1880529730042344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Sheet1!$G$2:$G$3</c:f>
              <c:numCache>
                <c:formatCode>0.0;;</c:formatCode>
                <c:ptCount val="2"/>
                <c:pt idx="0">
                  <c:v>9.4575627299299434</c:v>
                </c:pt>
                <c:pt idx="1">
                  <c:v>9.4555864745690172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JAMES PAGET UNIVERSITY HOSPITAL (74)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0.5424372700700566</c:v>
                </c:pt>
                <c:pt idx="1">
                  <c:v>0.54441352543098276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Sheet1!$G$2:$G$3</c:f>
              <c:numCache>
                <c:formatCode>0.0;;</c:formatCode>
                <c:ptCount val="2"/>
                <c:pt idx="0">
                  <c:v>7.0556538451572184</c:v>
                </c:pt>
                <c:pt idx="1">
                  <c:v>7.0477994577225527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JAMES PAGET UNIVERSITY HOSPITAL (72)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2.9443461548427816</c:v>
                </c:pt>
                <c:pt idx="1">
                  <c:v>2.9522005422774473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9.2382754201888897</c:v>
                </c:pt>
                <c:pt idx="1">
                  <c:v>9.2387367199775809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0.7617245798111103</c:v>
                </c:pt>
                <c:pt idx="1">
                  <c:v>0.76126328002241905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Sheet1!$G$2:$G$3</c:f>
              <c:numCache>
                <c:formatCode>0.0;;</c:formatCode>
                <c:ptCount val="2"/>
                <c:pt idx="0">
                  <c:v>8.9217715163917095</c:v>
                </c:pt>
                <c:pt idx="1">
                  <c:v>8.9219114256281138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JAMES PAGET UNIVERSITY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1.0782284836082905</c:v>
                </c:pt>
                <c:pt idx="1">
                  <c:v>1.0780885743718862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0.28431372549019612</c:v>
                </c:pt>
                <c:pt idx="1">
                  <c:v>0.71568627450980382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7.4495622476443168</c:v>
                </c:pt>
                <c:pt idx="1">
                  <c:v>7.4444861322590796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2.5504377523556832</c:v>
                </c:pt>
                <c:pt idx="1">
                  <c:v>2.5555138677409204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Sheet1!$G$2:$G$3</c:f>
              <c:numCache>
                <c:formatCode>0.0;;</c:formatCode>
                <c:ptCount val="2"/>
                <c:pt idx="0">
                  <c:v>8.0206434670184539</c:v>
                </c:pt>
                <c:pt idx="1">
                  <c:v>8.0180010061138471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JAMES PAGET UNIVERSITY HOSPITAL (65)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1.9793565329815461</c:v>
                </c:pt>
                <c:pt idx="1">
                  <c:v>1.9819989938861529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Sheet1!$F$2:$F$3</c:f>
              <c:numCache>
                <c:formatCode>0.0;;</c:formatCode>
                <c:ptCount val="2"/>
                <c:pt idx="0">
                  <c:v>7.9274360915327904</c:v>
                </c:pt>
                <c:pt idx="1">
                  <c:v>7.9261699384857636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2.0725639084672096</c:v>
                </c:pt>
                <c:pt idx="1">
                  <c:v>2.0738300615142364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7.6951154641275066</c:v>
                </c:pt>
                <c:pt idx="1">
                  <c:v>7.6973903344159584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2.3048845358724934</c:v>
                </c:pt>
                <c:pt idx="1">
                  <c:v>2.3026096655840416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8.9810062558612955</c:v>
                </c:pt>
                <c:pt idx="1">
                  <c:v>8.9819301357521333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1.0189937441387045</c:v>
                </c:pt>
                <c:pt idx="1">
                  <c:v>1.0180698642478667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Sheet1!$G$2:$G$3</c:f>
              <c:numCache>
                <c:formatCode>0.0;;</c:formatCode>
                <c:ptCount val="2"/>
                <c:pt idx="0">
                  <c:v>8.2280537829548628</c:v>
                </c:pt>
                <c:pt idx="1">
                  <c:v>8.2241536884082613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1.7719462170451372</c:v>
                </c:pt>
                <c:pt idx="1">
                  <c:v>1.7758463115917387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Sheet1!$G$2:$G$3</c:f>
              <c:numCache>
                <c:formatCode>0.0;;</c:formatCode>
                <c:ptCount val="2"/>
                <c:pt idx="0">
                  <c:v>8.9516939583823092</c:v>
                </c:pt>
                <c:pt idx="1">
                  <c:v>8.9483710028378063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1.0483060416176908</c:v>
                </c:pt>
                <c:pt idx="1">
                  <c:v>1.0516289971621937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8.1300949298496121</c:v>
                </c:pt>
                <c:pt idx="1">
                  <c:v>8.129727907743943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1.8699050701503879</c:v>
                </c:pt>
                <c:pt idx="1">
                  <c:v>1.870272092256057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Sheet1!$G$2:$G$3</c:f>
              <c:numCache>
                <c:formatCode>0.0;;</c:formatCode>
                <c:ptCount val="2"/>
                <c:pt idx="0">
                  <c:v>6.4690171163951522</c:v>
                </c:pt>
                <c:pt idx="1">
                  <c:v>6.4728951615401629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JAMES PAGET UNIVERSITY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3.5309828836048478</c:v>
                </c:pt>
                <c:pt idx="1">
                  <c:v>3.5271048384598371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Sheet1!$G$2:$G$3</c:f>
              <c:numCache>
                <c:formatCode>0.0;;</c:formatCode>
                <c:ptCount val="2"/>
                <c:pt idx="0">
                  <c:v>7.8558470960343056</c:v>
                </c:pt>
                <c:pt idx="1">
                  <c:v>7.8542539571247456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JAMES PAGET UNIVERSITY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2.1441529039656944</c:v>
                </c:pt>
                <c:pt idx="1">
                  <c:v>2.1457460428752544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51</c:v>
                </c:pt>
                <c:pt idx="4">
                  <c:v>4</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8.7758323721080185</c:v>
                </c:pt>
                <c:pt idx="1">
                  <c:v>8.7739310074216892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1.2241676278919815</c:v>
                </c:pt>
                <c:pt idx="1">
                  <c:v>1.2260689925783108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5.0380268360483678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5.0441691473359622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4.9558308526640378</c:v>
                </c:pt>
                <c:pt idx="1">
                  <c:v>4.9619731639516322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Sheet1!$F$2:$F$3</c:f>
              <c:numCache>
                <c:formatCode>0.0;;</c:formatCode>
                <c:ptCount val="2"/>
                <c:pt idx="0">
                  <c:v>6.396197834478575</c:v>
                </c:pt>
                <c:pt idx="1">
                  <c:v>6.3970803040923272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JAMES PAGET UNIVERSITY HOSPITAL (96)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3.603802165521425</c:v>
                </c:pt>
                <c:pt idx="1">
                  <c:v>3.6029196959076728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Sheet1!$G$2:$G$3</c:f>
              <c:numCache>
                <c:formatCode>0.0;;</c:formatCode>
                <c:ptCount val="2"/>
                <c:pt idx="0">
                  <c:v>7.0643956805340311</c:v>
                </c:pt>
                <c:pt idx="1">
                  <c:v>7.0679756764647186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JAMES PAGET UNIVERSITY HOSPITAL (104)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2.9356043194659689</c:v>
                </c:pt>
                <c:pt idx="1">
                  <c:v>2.9320243235352814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8.4362177581066966</c:v>
                </c:pt>
                <c:pt idx="1">
                  <c:v>8.4340957170677378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1.5637822418933034</c:v>
                </c:pt>
                <c:pt idx="1">
                  <c:v>1.5659042829322622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Sheet1!$G$2:$G$3</c:f>
              <c:numCache>
                <c:formatCode>0.0;;</c:formatCode>
                <c:ptCount val="2"/>
                <c:pt idx="0">
                  <c:v>7.8665415439947104</c:v>
                </c:pt>
                <c:pt idx="1">
                  <c:v>7.8606914859306984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JAMES PAGET UNIVERSITY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2.1334584560052896</c:v>
                </c:pt>
                <c:pt idx="1">
                  <c:v>2.1393085140693016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Sheet1!$F$2:$F$3</c:f>
              <c:numCache>
                <c:formatCode>0.0;;</c:formatCode>
                <c:ptCount val="2"/>
                <c:pt idx="0">
                  <c:v>6.9146564021905057</c:v>
                </c:pt>
                <c:pt idx="1">
                  <c:v>6.9123486085831516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JAMES PAGET UNIVERSITY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3.0853435978094943</c:v>
                </c:pt>
                <c:pt idx="1">
                  <c:v>3.0876513914168484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3">
                  <c:v>7.0661763625473082</c:v>
                </c:pt>
                <c:pt idx="4">
                  <c:v>7.3449657273504814</c:v>
                </c:pt>
                <c:pt idx="5">
                  <c:v>7.5356754159125154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2">
                  <c:v>7.4736512314931574</c:v>
                </c:pt>
                <c:pt idx="3">
                  <c:v>7.4900238735632234</c:v>
                </c:pt>
                <c:pt idx="4">
                  <c:v>7.0167904985534877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8.1818812406759847</c:v>
                </c:pt>
                <c:pt idx="1">
                  <c:v>8.5244512264942127</c:v>
                </c:pt>
                <c:pt idx="2">
                  <c:v>8.4005790671004075</c:v>
                </c:pt>
                <c:pt idx="3">
                  <c:v>8.3394547437909807</c:v>
                </c:pt>
                <c:pt idx="7">
                  <c:v>9.1195953058022052</c:v>
                </c:pt>
                <c:pt idx="8">
                  <c:v>9.033951445680005</c:v>
                </c:pt>
                <c:pt idx="9">
                  <c:v>9.2194887800326555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48</c:v>
                </c:pt>
                <c:pt idx="2">
                  <c:v>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3">
                  <c:v>8.7443669460925069</c:v>
                </c:pt>
                <c:pt idx="4">
                  <c:v>8.5130968116890013</c:v>
                </c:pt>
                <c:pt idx="5">
                  <c:v>8.3647240170166235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8.8144199690388358</c:v>
                </c:pt>
                <c:pt idx="1">
                  <c:v>8.2337848720682061</c:v>
                </c:pt>
                <c:pt idx="2">
                  <c:v>8.8135175511090171</c:v>
                </c:pt>
                <c:pt idx="3">
                  <c:v>8.9363389991190445</c:v>
                </c:pt>
                <c:pt idx="7">
                  <c:v>9.3098173751276434</c:v>
                </c:pt>
                <c:pt idx="8">
                  <c:v>9.4173820653667075</c:v>
                </c:pt>
                <c:pt idx="9">
                  <c:v>9.1532499420102269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7.8970324293677976</c:v>
                </c:pt>
                <c:pt idx="1">
                  <c:v>7.9855514197919861</c:v>
                </c:pt>
                <c:pt idx="2">
                  <c:v>6.7628769176087884</c:v>
                </c:pt>
                <c:pt idx="3">
                  <c:v>7.2353234471976009</c:v>
                </c:pt>
                <c:pt idx="7">
                  <c:v>8.6103586684249223</c:v>
                </c:pt>
                <c:pt idx="8">
                  <c:v>8.6937430994324458</c:v>
                </c:pt>
                <c:pt idx="9">
                  <c:v>7.7453286803853763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2">
                  <c:v>9.397941166875377</c:v>
                </c:pt>
                <c:pt idx="3">
                  <c:v>9.4571279302717439</c:v>
                </c:pt>
                <c:pt idx="4">
                  <c:v>9.0633165540737686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3">
                  <c:v>8.937771149734143</c:v>
                </c:pt>
                <c:pt idx="4">
                  <c:v>8.9414480509536389</c:v>
                </c:pt>
                <c:pt idx="5">
                  <c:v>8.9476537758145618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9.5623805543982954</c:v>
                </c:pt>
                <c:pt idx="1">
                  <c:v>9.3224489979059229</c:v>
                </c:pt>
                <c:pt idx="2">
                  <c:v>9.3450518618833325</c:v>
                </c:pt>
                <c:pt idx="3">
                  <c:v>9.2027590676593665</c:v>
                </c:pt>
                <c:pt idx="7">
                  <c:v>9.3340753848353337</c:v>
                </c:pt>
                <c:pt idx="8">
                  <c:v>9.18151512546339</c:v>
                </c:pt>
                <c:pt idx="9">
                  <c:v>9.4223867175427731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8.8161621515413895</c:v>
                </c:pt>
                <c:pt idx="2">
                  <c:v>8.865966926308948</c:v>
                </c:pt>
                <c:pt idx="3">
                  <c:v>8.1983026397111995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3">
                  <c:v>8.5852220852460324</c:v>
                </c:pt>
                <c:pt idx="4">
                  <c:v>8.3782855924776634</c:v>
                </c:pt>
                <c:pt idx="5">
                  <c:v>7.4215090132219803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9.0489636355681942</c:v>
                </c:pt>
                <c:pt idx="1">
                  <c:v>8.7255119065392677</c:v>
                </c:pt>
                <c:pt idx="2">
                  <c:v>8.3932011993685016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9.4575023448469988</c:v>
                </c:pt>
                <c:pt idx="2">
                  <c:v>9.0987325181580019</c:v>
                </c:pt>
                <c:pt idx="3">
                  <c:v>9.1582094328786052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7.7870426660211063</c:v>
                </c:pt>
                <c:pt idx="1">
                  <c:v>7.9614408913047097</c:v>
                </c:pt>
                <c:pt idx="2">
                  <c:v>7.8665415439947104</c:v>
                </c:pt>
                <c:pt idx="3">
                  <c:v>7.5356754159125154</c:v>
                </c:pt>
                <c:pt idx="4">
                  <c:v>8.1655369756174654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6.8582841671228882</c:v>
                </c:pt>
                <c:pt idx="1">
                  <c:v>7.409102394280751</c:v>
                </c:pt>
                <c:pt idx="2">
                  <c:v>7.3882746238334187</c:v>
                </c:pt>
                <c:pt idx="3">
                  <c:v>7.0984121109983276</c:v>
                </c:pt>
                <c:pt idx="4">
                  <c:v>7.7773380362945304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8.4792970607901736</c:v>
                </c:pt>
                <c:pt idx="1">
                  <c:v>9.0316689231270697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9.0562241443065545</c:v>
                </c:pt>
                <c:pt idx="1">
                  <c:v>8.8684935313450026</c:v>
                </c:pt>
                <c:pt idx="2">
                  <c:v>8.9628739516691027</c:v>
                </c:pt>
                <c:pt idx="3">
                  <c:v>9.4246524465295067</c:v>
                </c:pt>
                <c:pt idx="7">
                  <c:v>8.8555744431819328</c:v>
                </c:pt>
                <c:pt idx="8">
                  <c:v>8.3743235684564645</c:v>
                </c:pt>
                <c:pt idx="9">
                  <c:v>8.8132117991083234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7.8767238695553887</c:v>
                </c:pt>
                <c:pt idx="1">
                  <c:v>8.0256027744036267</c:v>
                </c:pt>
                <c:pt idx="2">
                  <c:v>7.0556538451572184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9.1673755852034891</c:v>
                </c:pt>
                <c:pt idx="1">
                  <c:v>9.4575627299299434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9.3007218377764342</c:v>
                </c:pt>
                <c:pt idx="1">
                  <c:v>9.5287907834762393</c:v>
                </c:pt>
                <c:pt idx="2">
                  <c:v>9.545635359440988</c:v>
                </c:pt>
                <c:pt idx="3">
                  <c:v>8.9157993441654249</c:v>
                </c:pt>
                <c:pt idx="7">
                  <c:v>9.3097238288476127</c:v>
                </c:pt>
                <c:pt idx="8">
                  <c:v>9.1417839499009972</c:v>
                </c:pt>
                <c:pt idx="9">
                  <c:v>9.2382754201888897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8.4301309537425801</c:v>
                </c:pt>
                <c:pt idx="1">
                  <c:v>8.0643717768829237</c:v>
                </c:pt>
                <c:pt idx="5">
                  <c:v>8.6841354156583392</c:v>
                </c:pt>
                <c:pt idx="6">
                  <c:v>7.4525565744084581</c:v>
                </c:pt>
                <c:pt idx="7">
                  <c:v>7.4495622476443168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9.2615063050667832</c:v>
                </c:pt>
                <c:pt idx="1">
                  <c:v>9.3822527847646047</c:v>
                </c:pt>
                <c:pt idx="2">
                  <c:v>9.5244239085186475</c:v>
                </c:pt>
                <c:pt idx="3">
                  <c:v>8.9490378562142965</c:v>
                </c:pt>
                <c:pt idx="7">
                  <c:v>9.2181434043454367</c:v>
                </c:pt>
                <c:pt idx="8">
                  <c:v>9.0934560054289477</c:v>
                </c:pt>
                <c:pt idx="9">
                  <c:v>8.9217715163917095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3">
                  <c:v>8.9460096840537684</c:v>
                </c:pt>
                <c:pt idx="4">
                  <c:v>8.5711235683036442</c:v>
                </c:pt>
                <c:pt idx="5">
                  <c:v>7.9274360915327904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8.9552388079082945</c:v>
                </c:pt>
                <c:pt idx="1">
                  <c:v>8.6920610662161408</c:v>
                </c:pt>
                <c:pt idx="2">
                  <c:v>8.0342538368163918</c:v>
                </c:pt>
                <c:pt idx="3">
                  <c:v>7.9663210868873069</c:v>
                </c:pt>
                <c:pt idx="7">
                  <c:v>8.7403012000092826</c:v>
                </c:pt>
                <c:pt idx="8">
                  <c:v>7.819615188504188</c:v>
                </c:pt>
                <c:pt idx="9">
                  <c:v>8.0206434670184539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5.0441691473359622</c:v>
                </c:pt>
                <c:pt idx="1">
                  <c:v>6.396197834478575</c:v>
                </c:pt>
                <c:pt idx="2">
                  <c:v>7.5102325081316739</c:v>
                </c:pt>
                <c:pt idx="3">
                  <c:v>6.9146564021905057</c:v>
                </c:pt>
                <c:pt idx="4">
                  <c:v>7.6951154641275066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6.2372960590447173</c:v>
                </c:pt>
                <c:pt idx="1">
                  <c:v>7.3779482299368047</c:v>
                </c:pt>
                <c:pt idx="2">
                  <c:v>8.4626817822581337</c:v>
                </c:pt>
                <c:pt idx="3">
                  <c:v>7.8136688224618638</c:v>
                </c:pt>
                <c:pt idx="4">
                  <c:v>8.5449511716533451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9.6003579257731584</c:v>
                </c:pt>
                <c:pt idx="1">
                  <c:v>9.2978518870057716</c:v>
                </c:pt>
                <c:pt idx="2">
                  <c:v>9.5115436496040715</c:v>
                </c:pt>
                <c:pt idx="3">
                  <c:v>9.1414530470737088</c:v>
                </c:pt>
                <c:pt idx="7">
                  <c:v>9.3137603617158824</c:v>
                </c:pt>
                <c:pt idx="8">
                  <c:v>8.7466538154945148</c:v>
                </c:pt>
                <c:pt idx="9">
                  <c:v>8.9810062558612955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8.4856037767006729</c:v>
                </c:pt>
                <c:pt idx="1">
                  <c:v>7.6951154641275066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9.3919027609763202</c:v>
                </c:pt>
                <c:pt idx="1">
                  <c:v>9.3671543177755119</c:v>
                </c:pt>
                <c:pt idx="2">
                  <c:v>9.5810769793928809</c:v>
                </c:pt>
                <c:pt idx="3">
                  <c:v>9.4411312488385288</c:v>
                </c:pt>
                <c:pt idx="7">
                  <c:v>9.2538576667675976</c:v>
                </c:pt>
                <c:pt idx="8">
                  <c:v>9.0577321793263934</c:v>
                </c:pt>
                <c:pt idx="9">
                  <c:v>8.9516939583823092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3">
                  <c:v>8.989815458388895</c:v>
                </c:pt>
                <c:pt idx="4">
                  <c:v>8.2858323788099231</c:v>
                </c:pt>
                <c:pt idx="5">
                  <c:v>8.2280537829548628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3">
                  <c:v>6.7163719216752256</c:v>
                </c:pt>
                <c:pt idx="4">
                  <c:v>6.8714290879221833</c:v>
                </c:pt>
                <c:pt idx="5">
                  <c:v>6.4690171163951522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9.0210397580682944</c:v>
                </c:pt>
                <c:pt idx="1">
                  <c:v>9.3159562938445539</c:v>
                </c:pt>
                <c:pt idx="2">
                  <c:v>9.2349804855261084</c:v>
                </c:pt>
                <c:pt idx="3">
                  <c:v>9.1836170160626178</c:v>
                </c:pt>
                <c:pt idx="7">
                  <c:v>8.9682512590381602</c:v>
                </c:pt>
                <c:pt idx="8">
                  <c:v>9.1194818621564906</c:v>
                </c:pt>
                <c:pt idx="9">
                  <c:v>8.1300949298496121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9.2454411682364466</c:v>
                </c:pt>
                <c:pt idx="1">
                  <c:v>8.8543213378683454</c:v>
                </c:pt>
                <c:pt idx="2">
                  <c:v>8.7758323721080185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1">
                  <c:v>8.1420381299514659</c:v>
                </c:pt>
                <c:pt idx="2">
                  <c:v>7.2633426547354816</c:v>
                </c:pt>
                <c:pt idx="3">
                  <c:v>7.8558470960343056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3">
                  <c:v>7.8715160103921962</c:v>
                </c:pt>
                <c:pt idx="4">
                  <c:v>7.9094896498072167</c:v>
                </c:pt>
                <c:pt idx="5">
                  <c:v>6.396197834478575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5.0830083112607358</c:v>
                </c:pt>
                <c:pt idx="1">
                  <c:v>5.7423525554640298</c:v>
                </c:pt>
                <c:pt idx="5">
                  <c:v>6.7442310072136973</c:v>
                </c:pt>
                <c:pt idx="6">
                  <c:v>5.6798242785612842</c:v>
                </c:pt>
                <c:pt idx="7">
                  <c:v>5.0441691473359622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8.3152962095029679</c:v>
                </c:pt>
                <c:pt idx="1">
                  <c:v>8.2094574357786918</c:v>
                </c:pt>
                <c:pt idx="2">
                  <c:v>8.337877197151812</c:v>
                </c:pt>
                <c:pt idx="3">
                  <c:v>8.2735559413820958</c:v>
                </c:pt>
                <c:pt idx="7">
                  <c:v>8.6035290774990045</c:v>
                </c:pt>
                <c:pt idx="8">
                  <c:v>8.413921215929653</c:v>
                </c:pt>
                <c:pt idx="9">
                  <c:v>8.4362177581066966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7.5114252445996366</c:v>
                </c:pt>
                <c:pt idx="1">
                  <c:v>8.0432798200369451</c:v>
                </c:pt>
                <c:pt idx="2">
                  <c:v>7.5629223444862754</c:v>
                </c:pt>
                <c:pt idx="3">
                  <c:v>7.6441694763450023</c:v>
                </c:pt>
                <c:pt idx="7">
                  <c:v>8.0180051345371375</c:v>
                </c:pt>
                <c:pt idx="8">
                  <c:v>7.8360759266866831</c:v>
                </c:pt>
                <c:pt idx="9">
                  <c:v>7.0643956805340311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8.0559351988051162</c:v>
                </c:pt>
                <c:pt idx="1">
                  <c:v>7.1813203020399339</c:v>
                </c:pt>
                <c:pt idx="2">
                  <c:v>6.9146564021905057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6.5900830308907778</c:v>
                </c:pt>
                <c:pt idx="1">
                  <c:v>4.7475942177731616</c:v>
                </c:pt>
                <c:pt idx="2">
                  <c:v>6.2717154759974871</c:v>
                </c:pt>
                <c:pt idx="6">
                  <c:v>4.2318833108457543</c:v>
                </c:pt>
                <c:pt idx="7">
                  <c:v>4.3784858102750128</c:v>
                </c:pt>
                <c:pt idx="8">
                  <c:v>7.8665415439947104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7.4057187430780731</c:v>
                </c:pt>
                <c:pt idx="1">
                  <c:v>7.7568606038093124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8.549999585407944</c:v>
                </c:pt>
                <c:pt idx="1">
                  <c:v>8.6041341177736559</c:v>
                </c:pt>
                <c:pt idx="2">
                  <c:v>8.6941571351044811</c:v>
                </c:pt>
                <c:pt idx="3">
                  <c:v>8.412434309792955</c:v>
                </c:pt>
                <c:pt idx="7">
                  <c:v>8.8502052283903314</c:v>
                </c:pt>
                <c:pt idx="8">
                  <c:v>8.7433839020222148</c:v>
                </c:pt>
                <c:pt idx="9">
                  <c:v>8.8056250705767987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8.6899206800065372</c:v>
                </c:pt>
                <c:pt idx="1">
                  <c:v>8.4116262065605678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1">
                  <c:v>8.8234160361596032</c:v>
                </c:pt>
                <c:pt idx="2">
                  <c:v>8.4652124398937101</c:v>
                </c:pt>
                <c:pt idx="3">
                  <c:v>8.8741702743676711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7.8640538856051307</c:v>
                </c:pt>
                <c:pt idx="1">
                  <c:v>7.3480774268979001</c:v>
                </c:pt>
                <c:pt idx="2">
                  <c:v>7.8437052361091686</c:v>
                </c:pt>
                <c:pt idx="3">
                  <c:v>7.5114771803110232</c:v>
                </c:pt>
                <c:pt idx="7">
                  <c:v>8.5014591428740545</c:v>
                </c:pt>
                <c:pt idx="8">
                  <c:v>8.4846342674495983</c:v>
                </c:pt>
                <c:pt idx="9">
                  <c:v>8.1655369756174654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7.7913948239381989</c:v>
                </c:pt>
                <c:pt idx="1">
                  <c:v>7.8425871575424617</c:v>
                </c:pt>
                <c:pt idx="2">
                  <c:v>7.4294094795651668</c:v>
                </c:pt>
                <c:pt idx="3">
                  <c:v>7.7590839796317539</c:v>
                </c:pt>
                <c:pt idx="7">
                  <c:v>7.8806355059641673</c:v>
                </c:pt>
                <c:pt idx="8">
                  <c:v>7.2378509898239232</c:v>
                </c:pt>
                <c:pt idx="9">
                  <c:v>6.0566813630451568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7.5229539620220951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3">
                  <c:v>9.1350551878090727</c:v>
                </c:pt>
                <c:pt idx="4">
                  <c:v>9.0986363684946419</c:v>
                </c:pt>
                <c:pt idx="5">
                  <c:v>8.6281827765399246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8.8691970483424125</c:v>
                </c:pt>
                <c:pt idx="1">
                  <c:v>8.539241350232718</c:v>
                </c:pt>
                <c:pt idx="2">
                  <c:v>8.2012070378500486</c:v>
                </c:pt>
                <c:pt idx="3">
                  <c:v>8.3076400908852097</c:v>
                </c:pt>
                <c:pt idx="7">
                  <c:v>9.1462571199364486</c:v>
                </c:pt>
                <c:pt idx="8">
                  <c:v>9.0563100056277559</c:v>
                </c:pt>
                <c:pt idx="9">
                  <c:v>8.7778473315450061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8.9289439558837191</c:v>
                </c:pt>
                <c:pt idx="1">
                  <c:v>9.627868906518513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8.9366569222572156</c:v>
                </c:pt>
                <c:pt idx="1">
                  <c:v>8.6215491960614603</c:v>
                </c:pt>
                <c:pt idx="2">
                  <c:v>8.0806256326568349</c:v>
                </c:pt>
                <c:pt idx="3">
                  <c:v>8.3071027052269759</c:v>
                </c:pt>
                <c:pt idx="7">
                  <c:v>8.9272204623521745</c:v>
                </c:pt>
                <c:pt idx="8">
                  <c:v>8.9217764390977337</c:v>
                </c:pt>
                <c:pt idx="9">
                  <c:v>8.2991555728396467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3">
                  <c:v>8.7609204168833532</c:v>
                </c:pt>
                <c:pt idx="4">
                  <c:v>8.089359621203835</c:v>
                </c:pt>
                <c:pt idx="5">
                  <c:v>8.5724491804581167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3">
                  <c:v>8.0045345992898156</c:v>
                </c:pt>
                <c:pt idx="4">
                  <c:v>7.4435082190582369</c:v>
                </c:pt>
                <c:pt idx="5">
                  <c:v>7.9614408913047097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7.9964935190134412</c:v>
                </c:pt>
                <c:pt idx="1">
                  <c:v>7.3413173601946511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3">
                  <c:v>8.1428633566212838</c:v>
                </c:pt>
                <c:pt idx="4">
                  <c:v>7.8634375324529593</c:v>
                </c:pt>
                <c:pt idx="5">
                  <c:v>7.7870426660211063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8.5367073248501573</c:v>
                </c:pt>
                <c:pt idx="1">
                  <c:v>8.0570478323349448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7.1631755450156431</c:v>
                </c:pt>
                <c:pt idx="1">
                  <c:v>5.5467055850422566</c:v>
                </c:pt>
                <c:pt idx="2">
                  <c:v>7.3997191045426716</c:v>
                </c:pt>
                <c:pt idx="6">
                  <c:v>7.8771319122195047</c:v>
                </c:pt>
                <c:pt idx="7">
                  <c:v>5.8753851878782157</c:v>
                </c:pt>
                <c:pt idx="8">
                  <c:v>6.4129129310051312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6.8854074314743583</c:v>
                </c:pt>
                <c:pt idx="1">
                  <c:v>6.5448113889127812</c:v>
                </c:pt>
                <c:pt idx="2">
                  <c:v>6.254751302782152</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0.56363291622548672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0.18081408172827373</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1.8876732609428082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0.18081408172827373</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0.49082495127435521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7.5356754159125154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0.94339622641509435</c:v>
                </c:pt>
                <c:pt idx="1">
                  <c:v>0</c:v>
                </c:pt>
                <c:pt idx="2">
                  <c:v>2.8301886792452831E-2</c:v>
                </c:pt>
                <c:pt idx="3">
                  <c:v>0</c:v>
                </c:pt>
                <c:pt idx="4">
                  <c:v>2.8301886792452831E-2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0.97203908084635771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0.27724538856583081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2.8179560663204786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7.5102325081316739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8.4385633094032482</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0.19291612218302578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0.54693688168072008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0.15248191342479256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1.5918894590407824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0.15248191342479167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4.5832079223682598E-2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8.3647240170166235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0.22897031508991894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0.32476247140153447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9.0541348931701293E-2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0.94523878756805502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7.1848634780170784E-2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9.1532499420102269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8.0837947905465057E-2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0.3205372025333677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8.9363375561587688E-2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0.9329409133559885</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8.9363375561587688E-2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0.16848055790633332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9.2194887800326555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1.0263087485830997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0.55062562908899793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0.15351030862320503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1.6026257584438426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0.15351030862320503</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0.36324928007000246</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7.0167904985534877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8.5979529929026501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0.89622641509433965</c:v>
                </c:pt>
                <c:pt idx="1">
                  <c:v>9.433962264150943E-3</c:v>
                </c:pt>
                <c:pt idx="2">
                  <c:v>3.7735849056603772E-2</c:v>
                </c:pt>
                <c:pt idx="3">
                  <c:v>2.8301886792452831E-2</c:v>
                </c:pt>
                <c:pt idx="4">
                  <c:v>9.433962264150943E-3</c:v>
                </c:pt>
                <c:pt idx="5">
                  <c:v>1.886792452830189E-2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0.5664179075304796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0.54951837727318953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0.15320161509535613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1.5994030419785155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0.15320161509535524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0.11467760670231542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7.7453286803853763</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0.23326046367612019</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0.53880605131910375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0.15021509871033878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1.568224236271142</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9.0836239921721074E-2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9.0633165540737686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0.43126985940737939</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0.21850899358076603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6.0918673722154537E-2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0.635982277366125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6.0918673722154537E-2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6.6427167310418866E-2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9.4223867175427731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0.34321239764771772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0.62475172254019462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0.17417610927173577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1.8183737739044563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0.17417610927173577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0.62475172254019462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8.1987343379426036E-2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7.4215090132219803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9.1409163355494094E-2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0.33538398097713618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9.3502546389386154E-2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0.97615326728012519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9.3502546389386154E-2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4.0491145143329632E-2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8.9476537758145618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0.18194910195215641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0.1270498689340096</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1.3263825366955233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0.12704986893401049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7.1083652500547601E-2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8.1983026397111995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7.3022035400637009E-2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0.34403047911563434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9.5913125424633705E-2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1.0013193690833049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9.5913125424633705E-2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0.1035584398737921</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9.0316689231270697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0.31197902521558163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0.5821013446888923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0.16228550280344933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1.6942375358856268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8.5396568072814816E-2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8.3932011993685016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0.49877107866349135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0.28925111714707619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8.0641048867120091E-2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0.84188106493611059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5.9086915604083856E-2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9.1582094328786052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0.66666666666666652</c:v>
                </c:pt>
                <c:pt idx="1">
                  <c:v>0</c:v>
                </c:pt>
                <c:pt idx="2">
                  <c:v>0.27619047619047621</c:v>
                </c:pt>
                <c:pt idx="3">
                  <c:v>9.5238095238095247E-3</c:v>
                </c:pt>
                <c:pt idx="4">
                  <c:v>0</c:v>
                </c:pt>
                <c:pt idx="5">
                  <c:v>1.9047619047619049E-2</c:v>
                </c:pt>
                <c:pt idx="6">
                  <c:v>0</c:v>
                </c:pt>
                <c:pt idx="7">
                  <c:v>9.5238095238095247E-3</c:v>
                </c:pt>
                <c:pt idx="8">
                  <c:v>1.9047619047619049E-2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0.1989196813207581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0.340355543179923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9.4888580761509189E-2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0.99062326872025963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9.4888580761509189E-2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0.28394579292600675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9.4575627299299434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0.40142026650469464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0.13947943845648059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1.45614547223866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0.13947943845648147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0.25238288133384579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8.8132117991083234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0.64693753310020785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0.3193682660796231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8.9037484817868773E-2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0.92953866040627986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3.599227040404962E-2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9.2382754201888897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0.14421804180662257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0.59804731184765281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0.16673111922687589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1.7406491381828397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0.16673111922687589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7.2601205276695779E-2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7.0556538451572184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8.1171728581916938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1.886792452830189E-2</c:v>
                </c:pt>
                <c:pt idx="1">
                  <c:v>9.4339622641509441E-2</c:v>
                </c:pt>
                <c:pt idx="2">
                  <c:v>0.31132075471698112</c:v>
                </c:pt>
                <c:pt idx="3">
                  <c:v>0.31132075471698112</c:v>
                </c:pt>
                <c:pt idx="4">
                  <c:v>0.26415094339622641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0.30893606957551789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0.12442232319206248</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1.2989513333756761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0.12442232319206248</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2.9799289876399015E-2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7.9274360915327904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5.5693838148441088E-2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0.61016312777196458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0.17010891812236206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1.7759128775714146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0.17010891812236117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0.12359475823548394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8.0206434670184539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0.44992773304430145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0.17238366689014395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1.7996609307278009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0.17238366689014484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0.3755490137127655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7.4495622476443168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0.11525403778580667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0.3043552675581509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8.4851973075155129E-2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0.88584251393050195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8.4851973075155129E-2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4.155082063864235E-2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8.9217715163917095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0.36094672096209646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0.31224183611080747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8.7050689423501026E-2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0.90879679945682312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8.7050689423501026E-2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4.9174818499174933E-2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8.9516939583823092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0.33656415623290314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0.3698570020500167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0.10311336692606865</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1.0764888648696882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0.10311336692606865</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0.16194367772651574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8.2280537829548628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0.13287041726823645</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0.25251690580459218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7.0399825389120707E-2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0.73496415042382068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7.0399825389120707E-2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0.10301440992801147</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8.9810062558612955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0.33193964141337595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0.12628167209134844</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1.3183626710679412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0.12628167209134844</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1.1912971180739973E-2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7.6951154641275066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0.54368007062330559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0.32393790476052686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9.0311465917080724E-2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0.94283884163633402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9.0311465917080724E-2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2.7960116053566964E-3</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8.7758323721080185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0.21355319446996646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0.41395649499787712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0.11540797584892726</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1.2048428309745409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0.11540797584892815</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0.24241609671822495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7.8558470960343056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0.51198056969591832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0.15963542770259664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1.6665711292675311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0.15963542770259753</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0.39333998088811661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6.4690171163951522</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0.45146099703355702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0.39893437601793025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0.11121992139058179</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1.1611201389096948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0.11121992139058179</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7.4170710004892726E-3</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8.1300949298496121</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6.9536963944400796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1.4816919492563585E-2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0.49764474032560724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0.13873963294896186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1.4484220081063652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0.13873963294896008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0.13673503339273729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7.0643956805340311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0.18228625935410747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0.63781175439651161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0.17781714850961094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1.8563857049757724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0.17781714850961094</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0.30749032550931688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6.396197834478575</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0.1580040713814288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0.71768410948772488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0.20008496394130493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2.0888585266069288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0.20008496394130493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0.40898349506620058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5.0441691473359622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0.38087778604307143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0.57815271373944466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0.16118465401678694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1.6827448313403579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0.16118465401678606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0.27669092103965198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6.9146564021905057</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0.21153846153846151</c:v>
                </c:pt>
                <c:pt idx="1">
                  <c:v>0.25</c:v>
                </c:pt>
                <c:pt idx="2">
                  <c:v>0.59615384615384615</c:v>
                </c:pt>
                <c:pt idx="3">
                  <c:v>9.6153846153846159E-3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0.71710507373866283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1.5533413539264265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0.43305995587773527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4.5210842611471653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0.35118324559299907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7.8665415439947104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0.33117477275208707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0.40378977839702479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0.11257357127233192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1.1752520508826656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0.11257357127233192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0.15757126151834733</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8.4362177581066966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8.2812428371930551</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0.45490373620794777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0.14040781533056901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1.4658375945808082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0.14040781533056901</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8.1559822275453442E-2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7.7568606038093124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0.2602303455862689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8.9522228048824815E-2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0.9345993106983137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8.9522228048824815E-2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0.25857631755337707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8.8056250705767987</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8.0695200191680438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0.30476190476190479</c:v>
                </c:pt>
                <c:pt idx="1">
                  <c:v>0.69523809523809521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0.57703997769803106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0.71426904829684812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0.19913287041408179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2.0789188057838786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0.19913287041408267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0.27805017197749926</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8.1655369756174654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0.15428800810295273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0.97787710206124379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0.27262482493113982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2.8461643439093587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0.27262482493113893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0.18620860355069802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6.0566813630451568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0.11952447184936688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0.42330338930226041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0.11801382009869421</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1.2320474738068086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0.11801382009869421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0.14358712279214281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8.4116262065605678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0.72539098827931259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0.33773609532647786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9.4158298284339637E-2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0.98299922366848946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9.4158298284339637E-2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0.33773609532647697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0.13275493186247722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8.8741702743676711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0.50821039268658197</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0.28098929383855875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7.8337714298442052E-2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0.81783458008968424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7.8337714298442052E-2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3.6795802134671263E-2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9.627868906518513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0.32643082694214964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0.13002584635208603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1.3574513170890414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0.13002584635208692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0.15297136514639575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8.2991555728396467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0.25959980653252135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0.11849653561557982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1.2370869550527379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0.11849653561557894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0.14149891933922909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8.6281827765399246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0.31506590274425417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8.8583014485470457E-2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0.92479405486361443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8.8583014485470457E-2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0.23856141805845077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8.7778473315450061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0.43201244076874534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0.15743154263889281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1.6435628830890199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0.15743154263889281</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0.48978187400013873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7.3413173601946511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0.29311942762200349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0.48633974816146708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0.13558788565566626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1.4155182152494401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0.13558788565566626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0.30934672667943719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7.7870426660211063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0.86792452830188682</c:v>
                </c:pt>
                <c:pt idx="1">
                  <c:v>0.13207547169811321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0.71659633248135268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0.48081312527181908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0.13404710451397239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1.3994326795746685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0.1340471045139715</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0.14899082335898939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8.5724491804581167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0.42180716182449896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0.44623472646763318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0.12440690545366095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1.2987903743826266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0.12440690545366095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0.41621821598902109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7.9614408913047097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0.44056742754619371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0.451071469381775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0.12575535321608999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1.3128679769707974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0.12575535321609088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0.34889059207319306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8.0570478323349448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0.41383715086913053</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0.2231514183976131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2.3296690259095403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0.2231514183976131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0.800421100311139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4.8363680432133904E-2</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6.4129129310051312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7.7972478841130268</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0.17816918070208576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0.77285661365143277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0.21546664560348816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2.2494410924364594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0.21546664560348816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0.50257367892722904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6.3453755569630417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0.27627297354847702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0.1173813584501211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1.2254446642735459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0.1173813584501211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0.2878785415042131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8.5271355334240795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0.29889345644763399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0.48504778352490074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0.1352276955743994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1.4117578821007912</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0.13522769557440029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0.13745617237561092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8.5192325619519593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27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139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139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James Paget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11777473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67533850"/>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64093054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36991977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2258339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60941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2966256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6393805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6132278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3967365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9248227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6312218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8847762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8847436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774090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1093191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2595824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816405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7829462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4924710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3925007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413093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874641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1392160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19709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8208975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7975146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5356149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5501808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6801586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5768065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6276412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9739714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9825275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5638756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4633315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669419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7156682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205047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9966104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8184238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11143317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95508440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7523748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697721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6985654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1478625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083568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28298726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3834478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08762375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5165793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James Paget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the midwives and / or doctors worked well together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James Paget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43077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55580099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3000008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107927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05252979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997540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716631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9917256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0290667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07517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05135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8992013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108229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4407843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93322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2047749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847013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9092423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05756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72582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9173655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9757087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488306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0108723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62943204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719428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3977668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8802211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92255014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83413186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229169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4891498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541128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6270986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55655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30160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4389322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7669186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8312666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5674895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51826745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5416796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9390928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763887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8339296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359331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8678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75650993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2751951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9616584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8903900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5511955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50871090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5677047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7546655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3423996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066013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7121067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6363770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1365039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8790125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0805297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1986604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4243602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30543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98681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671873013"/>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5382088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7584720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050038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1505131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9678605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1934296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9061297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751419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5210409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519826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41477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27064815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0802347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8015213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9814726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492861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054029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95838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3690074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0646774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70952913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1378451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3296939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3573260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47759626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4419293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5301958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8794222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52408008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6585272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5446669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7743498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5336128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55239064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8413362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3544873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268877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6497464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17096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52402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84182312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5097528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5724803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8681030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9192582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360688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16019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518649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508014062"/>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0061368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7527420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5420987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271365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7310875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9561862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4706347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7986946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104352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0684419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5125691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21840807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9201338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593321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99936135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4027406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7370664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9272308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1620739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8566379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270513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7623184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7644045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9807490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97746741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28603747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1924631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3697580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5983493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4603618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5423148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9786901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6704614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6376838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9638016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3096853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2240080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263659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6109455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24986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9080336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3626874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9700608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4515968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043916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1687493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9436729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9149562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43215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1191184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740154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63570077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8731007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7064323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2927046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01823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1686932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5918032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5375198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6957520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64354198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3244255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49352880"/>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551402356"/>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08784943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73715180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57305494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7416747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846519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9227305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7033267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089374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3450561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135280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6154301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0907889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5420019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8551820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864850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6688012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8341383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9202871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1336973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4235020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0815916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3392710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152439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5396115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1070964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4982193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561760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4651394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523901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1922984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802498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0944463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1245644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8122115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218540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16602</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James Paget University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